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FDD1919-E7BE-435A-AB58-F3EF0AAD962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B9CD43-44B1-4486-8D8C-8EF50354AD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64;&#1072;&#1075;&#1072;&#1072;\02%20&#1063;&#1072;&#1076;&#1072;&#1075;&#1072;&#1085;-&#1040;&#1081;&#1083;&#1072;&#1085;%20&#1054;&#1085;&#1076;&#1072;&#1088;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F:\&#1064;&#1072;&#1075;&#1072;&#1072;\49.&#1096;&#1072;&#1081;&#1099;&#1074;&#1099;&#1089;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571480"/>
            <a:ext cx="6172200" cy="2786082"/>
          </a:xfrm>
        </p:spPr>
        <p:txBody>
          <a:bodyPr/>
          <a:lstStyle/>
          <a:p>
            <a:r>
              <a:rPr lang="ru-RU" dirty="0" smtClean="0"/>
              <a:t>Музыкальное </a:t>
            </a:r>
            <a:r>
              <a:rPr lang="ru-RU" dirty="0" smtClean="0"/>
              <a:t>занятие</a:t>
            </a:r>
            <a:br>
              <a:rPr lang="ru-RU" dirty="0" smtClean="0"/>
            </a:br>
            <a:r>
              <a:rPr lang="ru-RU" dirty="0" smtClean="0"/>
              <a:t>«Ознакомление тувинского инструмента «</a:t>
            </a:r>
            <a:r>
              <a:rPr lang="ru-RU" dirty="0" err="1" smtClean="0"/>
              <a:t>Чадаган</a:t>
            </a:r>
            <a:r>
              <a:rPr lang="ru-RU" dirty="0" smtClean="0"/>
              <a:t>»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Знакомство тувинским инструментом.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Слушание музыки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865438" y="1782763"/>
          <a:ext cx="2590800" cy="3962400"/>
        </p:xfrm>
        <a:graphic>
          <a:graphicData uri="http://schemas.openxmlformats.org/presentationml/2006/ole">
            <p:oleObj spid="_x0000_s1026" name="Документ" r:id="rId3" imgW="6008357" imgH="9193650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ru-RU" sz="8000" b="1" dirty="0" err="1" smtClean="0"/>
              <a:t>Чадаган</a:t>
            </a:r>
            <a:endParaRPr lang="ru-RU" sz="8000" dirty="0" smtClean="0"/>
          </a:p>
          <a:p>
            <a:pPr>
              <a:lnSpc>
                <a:spcPct val="120000"/>
              </a:lnSpc>
            </a:pPr>
            <a:r>
              <a:rPr lang="ru-RU" sz="8000" dirty="0" smtClean="0"/>
              <a:t> </a:t>
            </a:r>
            <a:r>
              <a:rPr lang="ru-RU" sz="8000" dirty="0" err="1" smtClean="0"/>
              <a:t>Чадаган</a:t>
            </a:r>
            <a:r>
              <a:rPr lang="ru-RU" sz="8000" dirty="0" smtClean="0"/>
              <a:t> - многострунный щипково-ударный инструмент.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При игре на </a:t>
            </a:r>
            <a:r>
              <a:rPr lang="ru-RU" sz="8000" dirty="0" err="1" smtClean="0"/>
              <a:t>чадагане</a:t>
            </a:r>
            <a:r>
              <a:rPr lang="ru-RU" sz="8000" dirty="0" smtClean="0"/>
              <a:t> тувинцы издавна применяли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разнообразные приемы </a:t>
            </a:r>
            <a:r>
              <a:rPr lang="ru-RU" sz="8000" dirty="0" err="1" smtClean="0"/>
              <a:t>звукоизвлечения</a:t>
            </a:r>
            <a:r>
              <a:rPr lang="ru-RU" sz="8000" dirty="0" smtClean="0"/>
              <a:t>: играли щипком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пальцев правой руки, медиатором, сделанным из рога или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копыта, и ударами деревянных палочек. Струны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традиционного </a:t>
            </a:r>
            <a:r>
              <a:rPr lang="ru-RU" sz="8000" dirty="0" err="1" smtClean="0"/>
              <a:t>чадагана</a:t>
            </a:r>
            <a:r>
              <a:rPr lang="ru-RU" sz="8000" dirty="0" smtClean="0"/>
              <a:t> изготавливались из кручёных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бараньих или козьих кишок.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У современного </a:t>
            </a:r>
            <a:r>
              <a:rPr lang="ru-RU" sz="8000" dirty="0" err="1" smtClean="0"/>
              <a:t>чадагана</a:t>
            </a:r>
            <a:r>
              <a:rPr lang="ru-RU" sz="8000" dirty="0" smtClean="0"/>
              <a:t> струны металлические. Размеры у разных инструментов разные </a:t>
            </a:r>
            <a:r>
              <a:rPr lang="ru-RU" sz="8000" baseline="30000" dirty="0" smtClean="0"/>
              <a:t>-</a:t>
            </a:r>
            <a:r>
              <a:rPr lang="ru-RU" sz="8000" dirty="0" smtClean="0"/>
              <a:t>от 60 до 80 см в длину.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Звучал старинный </a:t>
            </a:r>
            <a:r>
              <a:rPr lang="ru-RU" sz="8000" dirty="0" err="1" smtClean="0"/>
              <a:t>чадаган</a:t>
            </a:r>
            <a:r>
              <a:rPr lang="ru-RU" sz="8000" dirty="0" smtClean="0"/>
              <a:t> мягко, сравнительно тихо и имел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разное количество (4,6,7,8,12) струн. Современные </a:t>
            </a:r>
            <a:r>
              <a:rPr lang="ru-RU" sz="8000" dirty="0" err="1" smtClean="0"/>
              <a:t>чадаганы</a:t>
            </a:r>
            <a:r>
              <a:rPr lang="ru-RU" sz="80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 </a:t>
            </a:r>
          </a:p>
          <a:p>
            <a:pPr>
              <a:lnSpc>
                <a:spcPct val="120000"/>
              </a:lnSpc>
            </a:pPr>
            <a:r>
              <a:rPr lang="ru-RU" sz="8000" dirty="0" smtClean="0"/>
              <a:t>звучат громко, поскольку имеют металлические струны.</a:t>
            </a:r>
          </a:p>
          <a:p>
            <a:endParaRPr lang="ru-RU" dirty="0"/>
          </a:p>
        </p:txBody>
      </p:sp>
      <p:pic>
        <p:nvPicPr>
          <p:cNvPr id="4" name="02 Чадаган-Айлан Ондар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572396" y="17144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116654"/>
          </a:xfrm>
        </p:spPr>
        <p:txBody>
          <a:bodyPr/>
          <a:lstStyle/>
          <a:p>
            <a:pPr algn="ctr"/>
            <a:r>
              <a:rPr lang="ru-RU" dirty="0" smtClean="0"/>
              <a:t>Тувинский чай</a:t>
            </a:r>
          </a:p>
          <a:p>
            <a:pPr algn="ctr"/>
            <a:r>
              <a:rPr lang="ru-RU" sz="1800" dirty="0" smtClean="0"/>
              <a:t>Каждый день мы дома пьем </a:t>
            </a:r>
          </a:p>
          <a:p>
            <a:pPr algn="ctr"/>
            <a:r>
              <a:rPr lang="ru-RU" sz="1800" dirty="0" smtClean="0"/>
              <a:t>Чай тувинский с молоком </a:t>
            </a:r>
          </a:p>
          <a:p>
            <a:pPr algn="ctr"/>
            <a:r>
              <a:rPr lang="ru-RU" sz="1800" dirty="0" smtClean="0"/>
              <a:t>И смакуем до чего ж </a:t>
            </a:r>
          </a:p>
          <a:p>
            <a:pPr algn="ctr"/>
            <a:r>
              <a:rPr lang="ru-RU" sz="1800" dirty="0" smtClean="0"/>
              <a:t>Чай приятен и хорош</a:t>
            </a:r>
          </a:p>
          <a:p>
            <a:pPr algn="ctr"/>
            <a:r>
              <a:rPr lang="ru-RU" sz="1800" dirty="0" smtClean="0"/>
              <a:t>Припев:</a:t>
            </a:r>
          </a:p>
          <a:p>
            <a:pPr algn="ctr"/>
            <a:r>
              <a:rPr lang="ru-RU" sz="1800" dirty="0" smtClean="0"/>
              <a:t>Утоляет жажду он</a:t>
            </a:r>
          </a:p>
          <a:p>
            <a:pPr algn="ctr"/>
            <a:r>
              <a:rPr lang="ru-RU" sz="1800" dirty="0" smtClean="0"/>
              <a:t>И бодрит и сила в нем</a:t>
            </a:r>
          </a:p>
          <a:p>
            <a:pPr algn="ctr"/>
            <a:r>
              <a:rPr lang="ru-RU" sz="1800" dirty="0" smtClean="0"/>
              <a:t>На здоровье выпивай </a:t>
            </a:r>
          </a:p>
          <a:p>
            <a:pPr algn="ctr"/>
            <a:r>
              <a:rPr lang="ru-RU" sz="1800" dirty="0" smtClean="0"/>
              <a:t>Вкусный наш тувинский чай</a:t>
            </a:r>
          </a:p>
          <a:p>
            <a:pPr algn="ctr"/>
            <a:r>
              <a:rPr lang="ru-RU" sz="1800" dirty="0" smtClean="0"/>
              <a:t>2 В гости мы друзей зовем</a:t>
            </a:r>
          </a:p>
          <a:p>
            <a:pPr algn="ctr"/>
            <a:r>
              <a:rPr lang="ru-RU" sz="1800" dirty="0" smtClean="0"/>
              <a:t>Чай в пиалах подаем</a:t>
            </a:r>
          </a:p>
          <a:p>
            <a:pPr algn="ctr"/>
            <a:r>
              <a:rPr lang="ru-RU" sz="1800" dirty="0" smtClean="0"/>
              <a:t>Где уютно и тепло</a:t>
            </a:r>
          </a:p>
          <a:p>
            <a:pPr algn="ctr"/>
            <a:r>
              <a:rPr lang="ru-RU" sz="1800" dirty="0" smtClean="0"/>
              <a:t>Там беседовать легко</a:t>
            </a:r>
          </a:p>
          <a:p>
            <a:pPr algn="ctr"/>
            <a:endParaRPr lang="ru-RU" sz="1800" dirty="0"/>
          </a:p>
        </p:txBody>
      </p:sp>
      <p:pic>
        <p:nvPicPr>
          <p:cNvPr id="4" name="49.шайывыс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7143768" y="121442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5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Игра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Юрта</a:t>
            </a:r>
          </a:p>
          <a:p>
            <a:pPr algn="ctr"/>
            <a:r>
              <a:rPr lang="ru-RU" dirty="0" smtClean="0"/>
              <a:t>Юрта, юрта – круглый дом</a:t>
            </a:r>
          </a:p>
          <a:p>
            <a:pPr algn="ctr"/>
            <a:r>
              <a:rPr lang="ru-RU" dirty="0" smtClean="0"/>
              <a:t>Побывать бы в доме том</a:t>
            </a:r>
          </a:p>
          <a:p>
            <a:pPr algn="ctr"/>
            <a:r>
              <a:rPr lang="ru-RU" dirty="0" smtClean="0"/>
              <a:t>Гости на порог едва</a:t>
            </a:r>
          </a:p>
          <a:p>
            <a:pPr algn="ctr"/>
            <a:r>
              <a:rPr lang="ru-RU" dirty="0" smtClean="0"/>
              <a:t>В печку просятся дрова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Печка жарко топится </a:t>
            </a:r>
          </a:p>
          <a:p>
            <a:pPr algn="ctr"/>
            <a:r>
              <a:rPr lang="ru-RU" dirty="0" smtClean="0"/>
              <a:t>Угостить торопиться</a:t>
            </a:r>
          </a:p>
          <a:p>
            <a:pPr algn="ctr"/>
            <a:r>
              <a:rPr lang="ru-RU" dirty="0" smtClean="0"/>
              <a:t>Чаем </a:t>
            </a:r>
            <a:r>
              <a:rPr lang="ru-RU" dirty="0" err="1" smtClean="0"/>
              <a:t>чаем</a:t>
            </a:r>
            <a:r>
              <a:rPr lang="ru-RU" dirty="0" smtClean="0"/>
              <a:t> с молоком</a:t>
            </a:r>
          </a:p>
          <a:p>
            <a:pPr algn="ctr"/>
            <a:r>
              <a:rPr lang="ru-RU" dirty="0" smtClean="0"/>
              <a:t>Вкусным сладким </a:t>
            </a:r>
            <a:r>
              <a:rPr lang="ru-RU" dirty="0" err="1" smtClean="0"/>
              <a:t>борзаком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</TotalTime>
  <Words>100</Words>
  <Application>Microsoft Office PowerPoint</Application>
  <PresentationFormat>Экран (4:3)</PresentationFormat>
  <Paragraphs>45</Paragraphs>
  <Slides>6</Slides>
  <Notes>0</Notes>
  <HiddenSlides>0</HiddenSlides>
  <MMClips>2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Эркер</vt:lpstr>
      <vt:lpstr>Документ</vt:lpstr>
      <vt:lpstr>Музыкальное занятие «Ознакомление тувинского инструмента «Чадаган» </vt:lpstr>
      <vt:lpstr>Цель:</vt:lpstr>
      <vt:lpstr>Слушание музыки</vt:lpstr>
      <vt:lpstr>Слайд 4</vt:lpstr>
      <vt:lpstr>Пение</vt:lpstr>
      <vt:lpstr>Игра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Музыкальное занятие</dc:title>
  <dc:creator>Наташа</dc:creator>
  <cp:lastModifiedBy>ДОУ</cp:lastModifiedBy>
  <cp:revision>4</cp:revision>
  <dcterms:created xsi:type="dcterms:W3CDTF">2022-01-27T09:39:37Z</dcterms:created>
  <dcterms:modified xsi:type="dcterms:W3CDTF">2022-01-28T01:25:32Z</dcterms:modified>
</cp:coreProperties>
</file>