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C5E8-D9F7-4C42-B101-8BC4FDE77C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BD08-8278-4269-9590-E8E70ACBA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8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C5E8-D9F7-4C42-B101-8BC4FDE77C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BD08-8278-4269-9590-E8E70ACBA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2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C5E8-D9F7-4C42-B101-8BC4FDE77C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BD08-8278-4269-9590-E8E70ACBA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2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C5E8-D9F7-4C42-B101-8BC4FDE77C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BD08-8278-4269-9590-E8E70ACBA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9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C5E8-D9F7-4C42-B101-8BC4FDE77C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BD08-8278-4269-9590-E8E70ACBA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95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C5E8-D9F7-4C42-B101-8BC4FDE77C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BD08-8278-4269-9590-E8E70ACBA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5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C5E8-D9F7-4C42-B101-8BC4FDE77C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BD08-8278-4269-9590-E8E70ACBA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3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C5E8-D9F7-4C42-B101-8BC4FDE77C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BD08-8278-4269-9590-E8E70ACBA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75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C5E8-D9F7-4C42-B101-8BC4FDE77C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BD08-8278-4269-9590-E8E70ACBA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5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C5E8-D9F7-4C42-B101-8BC4FDE77C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BD08-8278-4269-9590-E8E70ACBA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8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C5E8-D9F7-4C42-B101-8BC4FDE77C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BD08-8278-4269-9590-E8E70ACBA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9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BC5E8-D9F7-4C42-B101-8BC4FDE77CC2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8BD08-8278-4269-9590-E8E70ACBA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4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i="1" u="sng" dirty="0" smtClean="0"/>
              <a:t>Число и цифра 7</a:t>
            </a:r>
            <a:endParaRPr lang="ru-RU" sz="6000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3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 indent="228600" algn="just"/>
            <a:r>
              <a:rPr lang="ru-RU" b="1" dirty="0">
                <a:solidFill>
                  <a:srgbClr val="111111"/>
                </a:solidFill>
                <a:latin typeface="Times New Roman"/>
              </a:rPr>
              <a:t>Цель: </a:t>
            </a:r>
            <a:r>
              <a:rPr lang="ru-RU" dirty="0">
                <a:solidFill>
                  <a:srgbClr val="111111"/>
                </a:solidFill>
                <a:latin typeface="Times New Roman"/>
              </a:rPr>
              <a:t>познакомить с числом и цифрой 7.</a:t>
            </a:r>
            <a:endParaRPr lang="ru-RU" sz="2400" dirty="0">
              <a:solidFill>
                <a:srgbClr val="000000"/>
              </a:solidFill>
            </a:endParaRPr>
          </a:p>
          <a:p>
            <a:pPr indent="228600" algn="just"/>
            <a:r>
              <a:rPr lang="ru-RU" b="1" dirty="0">
                <a:solidFill>
                  <a:srgbClr val="111111"/>
                </a:solidFill>
                <a:latin typeface="Times New Roman"/>
              </a:rPr>
              <a:t>Задачи:</a:t>
            </a:r>
            <a:endParaRPr lang="ru-RU" sz="2400" dirty="0">
              <a:solidFill>
                <a:srgbClr val="000000"/>
              </a:solidFill>
            </a:endParaRPr>
          </a:p>
          <a:p>
            <a:pPr indent="228600" algn="just"/>
            <a:r>
              <a:rPr lang="ru-RU" b="1" dirty="0">
                <a:solidFill>
                  <a:srgbClr val="111111"/>
                </a:solidFill>
                <a:latin typeface="Times New Roman"/>
              </a:rPr>
              <a:t>Обучающие:</a:t>
            </a:r>
            <a:r>
              <a:rPr lang="ru-RU" dirty="0">
                <a:solidFill>
                  <a:srgbClr val="111111"/>
                </a:solidFill>
                <a:latin typeface="Times New Roman"/>
              </a:rPr>
              <a:t> учить соотносить цифру и число предметов; совершенствовать навыки количественного счета предметов и порядкового счета; закрепить представления о числе и цифре 6.</a:t>
            </a:r>
            <a:endParaRPr lang="ru-RU" sz="2400" dirty="0">
              <a:solidFill>
                <a:srgbClr val="000000"/>
              </a:solidFill>
            </a:endParaRPr>
          </a:p>
          <a:p>
            <a:pPr indent="228600" algn="just"/>
            <a:r>
              <a:rPr lang="ru-RU" b="1" dirty="0">
                <a:solidFill>
                  <a:srgbClr val="111111"/>
                </a:solidFill>
                <a:latin typeface="Times New Roman"/>
              </a:rPr>
              <a:t>Развивающие: </a:t>
            </a:r>
            <a:r>
              <a:rPr lang="ru-RU" dirty="0">
                <a:solidFill>
                  <a:srgbClr val="111111"/>
                </a:solidFill>
                <a:latin typeface="Times New Roman"/>
              </a:rPr>
              <a:t>развивать умение сравнивать числа в пределах 7; развивать внимание и логическое мышление; развивать коммуникабельность, креативность, критическое мышление, умение работать в команде.</a:t>
            </a:r>
            <a:endParaRPr lang="ru-RU" sz="2400" dirty="0">
              <a:solidFill>
                <a:srgbClr val="000000"/>
              </a:solidFill>
            </a:endParaRPr>
          </a:p>
          <a:p>
            <a:pPr indent="228600" algn="just"/>
            <a:r>
              <a:rPr lang="ru-RU" b="1" dirty="0">
                <a:solidFill>
                  <a:srgbClr val="111111"/>
                </a:solidFill>
                <a:latin typeface="Times New Roman"/>
              </a:rPr>
              <a:t>Воспитательные: </a:t>
            </a:r>
            <a:r>
              <a:rPr lang="ru-RU" dirty="0">
                <a:solidFill>
                  <a:srgbClr val="111111"/>
                </a:solidFill>
                <a:latin typeface="Times New Roman"/>
              </a:rPr>
              <a:t>воспитывать коммуникативные навыки; помогать друг другу по необходимости; воспитывать эмоционально – ценностное </a:t>
            </a:r>
            <a:r>
              <a:rPr lang="ru-RU" dirty="0" err="1">
                <a:solidFill>
                  <a:srgbClr val="111111"/>
                </a:solidFill>
                <a:latin typeface="Times New Roman"/>
              </a:rPr>
              <a:t>отноше-ние</a:t>
            </a:r>
            <a:r>
              <a:rPr lang="ru-RU" dirty="0">
                <a:solidFill>
                  <a:srgbClr val="111111"/>
                </a:solidFill>
                <a:latin typeface="Times New Roman"/>
              </a:rPr>
              <a:t> к окружающему миру.</a:t>
            </a:r>
            <a:endParaRPr lang="ru-RU" sz="24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30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9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9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6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7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8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Число и цифра 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</dc:creator>
  <cp:lastModifiedBy>и</cp:lastModifiedBy>
  <cp:revision>7</cp:revision>
  <dcterms:created xsi:type="dcterms:W3CDTF">2021-10-05T12:39:37Z</dcterms:created>
  <dcterms:modified xsi:type="dcterms:W3CDTF">2022-01-27T10:30:19Z</dcterms:modified>
</cp:coreProperties>
</file>