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A6B843D-DD70-471E-8448-697D228725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4EB2C5-186D-4EEC-837B-7E92635924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i="1" u="sng" dirty="0" smtClean="0"/>
              <a:t>Число и цифра 8</a:t>
            </a:r>
            <a:endParaRPr lang="ru-RU" sz="4800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1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432048"/>
          </a:xfrm>
        </p:spPr>
        <p:txBody>
          <a:bodyPr>
            <a:normAutofit fontScale="90000"/>
          </a:bodyPr>
          <a:lstStyle/>
          <a:p>
            <a:r>
              <a:rPr lang="ru-RU" sz="2700" b="1" cap="none" spc="0" dirty="0">
                <a:solidFill>
                  <a:srgbClr val="111111"/>
                </a:solidFill>
                <a:latin typeface="Times New Roman"/>
                <a:ea typeface="+mn-ea"/>
                <a:cs typeface="+mn-cs"/>
              </a:rPr>
              <a:t>Цель: </a:t>
            </a:r>
            <a:r>
              <a:rPr lang="ru-RU" sz="2700" cap="none" spc="0" dirty="0">
                <a:solidFill>
                  <a:srgbClr val="111111"/>
                </a:solidFill>
                <a:latin typeface="Times New Roman"/>
                <a:ea typeface="+mn-ea"/>
                <a:cs typeface="+mn-cs"/>
              </a:rPr>
              <a:t>познакомить с числом и </a:t>
            </a:r>
            <a:r>
              <a:rPr lang="ru-RU" sz="2700" cap="none" spc="0" dirty="0" smtClean="0">
                <a:solidFill>
                  <a:srgbClr val="111111"/>
                </a:solidFill>
                <a:latin typeface="Times New Roman"/>
                <a:ea typeface="+mn-ea"/>
                <a:cs typeface="+mn-cs"/>
              </a:rPr>
              <a:t>цифрой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453650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Закрепить представления о составе числа 7, навыки счёта в пределах 7</a:t>
            </a:r>
          </a:p>
          <a:p>
            <a:pPr marL="4572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временные представления (дни недели)</a:t>
            </a:r>
          </a:p>
          <a:p>
            <a:pPr marL="4572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Познакомить с образованием и составом числа 8  и цифрой 8;</a:t>
            </a:r>
          </a:p>
          <a:p>
            <a:pPr marL="4572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Закрепить умение соотносить количество предметов с цифрой;</a:t>
            </a:r>
          </a:p>
          <a:p>
            <a:pPr marL="4572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Закрепить  название геометрических фигур; взаимосвязь целого и частей</a:t>
            </a:r>
          </a:p>
          <a:p>
            <a:pPr algn="just"/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</a:t>
            </a:r>
          </a:p>
          <a:p>
            <a:pPr marL="457200" algn="just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Дать представления об истинных и ложных суждениях</a:t>
            </a:r>
          </a:p>
          <a:p>
            <a:pPr algn="just"/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умение сосредотачиваться на поставленной задачей Воспитывать умение  работать в коллективе, усидчивость, умение понимать и самостоятельно выполнять задания воспитателя</a:t>
            </a:r>
          </a:p>
          <a:p>
            <a:pPr marL="457200" algn="just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доброе, уважительное отношение к окружающим, самостоятельно работать с раздаточным материалом.</a:t>
            </a:r>
            <a:endParaRPr lang="ru-RU" sz="1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5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08720"/>
            <a:ext cx="727280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8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6827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6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2879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соседа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5000"/>
            <a:ext cx="7200799" cy="38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150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</TotalTime>
  <Words>39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Число и цифра 8</vt:lpstr>
      <vt:lpstr>Цель: познакомить с числом и цифрой 8</vt:lpstr>
      <vt:lpstr>Презентация PowerPoint</vt:lpstr>
      <vt:lpstr>Презентация PowerPoint</vt:lpstr>
      <vt:lpstr>Презентация PowerPoint</vt:lpstr>
      <vt:lpstr>Найди соседа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и цифра 8</dc:title>
  <dc:creator>и</dc:creator>
  <cp:lastModifiedBy>и</cp:lastModifiedBy>
  <cp:revision>4</cp:revision>
  <dcterms:created xsi:type="dcterms:W3CDTF">2021-10-06T11:10:49Z</dcterms:created>
  <dcterms:modified xsi:type="dcterms:W3CDTF">2022-01-27T10:43:59Z</dcterms:modified>
</cp:coreProperties>
</file>