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38EB-00BE-4AA8-8976-77604E6C1728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E79-54EA-40A2-81EC-D3274EB5A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38EB-00BE-4AA8-8976-77604E6C1728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E79-54EA-40A2-81EC-D3274EB5A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38EB-00BE-4AA8-8976-77604E6C1728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E79-54EA-40A2-81EC-D3274EB5A2D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38EB-00BE-4AA8-8976-77604E6C1728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E79-54EA-40A2-81EC-D3274EB5A2D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38EB-00BE-4AA8-8976-77604E6C1728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E79-54EA-40A2-81EC-D3274EB5A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38EB-00BE-4AA8-8976-77604E6C1728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E79-54EA-40A2-81EC-D3274EB5A2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38EB-00BE-4AA8-8976-77604E6C1728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E79-54EA-40A2-81EC-D3274EB5A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38EB-00BE-4AA8-8976-77604E6C1728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E79-54EA-40A2-81EC-D3274EB5A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38EB-00BE-4AA8-8976-77604E6C1728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E79-54EA-40A2-81EC-D3274EB5A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38EB-00BE-4AA8-8976-77604E6C1728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E79-54EA-40A2-81EC-D3274EB5A2D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38EB-00BE-4AA8-8976-77604E6C1728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1E79-54EA-40A2-81EC-D3274EB5A2D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EF438EB-00BE-4AA8-8976-77604E6C1728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B301E79-54EA-40A2-81EC-D3274EB5A2D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Звук И Буква 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47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587621_15-p-malchik-na-belom-fone-kartinka-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34198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03650"/>
            <a:ext cx="2915941" cy="418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52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33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15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770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13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73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7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</TotalTime>
  <Words>4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Звук И Буква 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И</dc:title>
  <dc:creator>и</dc:creator>
  <cp:lastModifiedBy>и</cp:lastModifiedBy>
  <cp:revision>5</cp:revision>
  <dcterms:created xsi:type="dcterms:W3CDTF">2021-10-03T12:36:06Z</dcterms:created>
  <dcterms:modified xsi:type="dcterms:W3CDTF">2021-10-03T13:44:02Z</dcterms:modified>
</cp:coreProperties>
</file>