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8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3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05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43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4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6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4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0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9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23B5-EAA0-4B77-83E4-6D924B40391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AA282F-0132-47F8-89E8-86E311CB1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и буква 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Осипова А.М.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89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liveinternet.ru/images/attach/c/11/116/826/116826329_large________0004__15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32303" cy="4857784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4/04/17/82629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02698"/>
            <a:ext cx="4143372" cy="5155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857760"/>
            <a:ext cx="20072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00042"/>
            <a:ext cx="2879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ТОБИК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http://tapenik.ru/dizain_alfavit/a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85926"/>
            <a:ext cx="288456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hmag.ru/images/stories/Alfaviti/Azbuka-dlia-malishey/zbuka-dlia-malishey-bukva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altenergetika.ru/d/cottage_chee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2360830" cy="192882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14"/>
          <a:ext cx="4500561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5786454"/>
          <a:ext cx="4500561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2786058"/>
          <a:ext cx="4500561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857868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14620"/>
            <a:ext cx="1000132" cy="1000132"/>
          </a:xfrm>
          <a:prstGeom prst="rect">
            <a:avLst/>
          </a:prstGeom>
          <a:noFill/>
        </p:spPr>
      </p:pic>
      <p:pic>
        <p:nvPicPr>
          <p:cNvPr id="15368" name="Picture 8" descr="https://buhara.su/image/cache/catalog/8c45e9346a6aca411b84612a113b4b65-820x600.jpg"/>
          <p:cNvPicPr>
            <a:picLocks noChangeAspect="1" noChangeArrowheads="1"/>
          </p:cNvPicPr>
          <p:nvPr/>
        </p:nvPicPr>
        <p:blipFill>
          <a:blip r:embed="rId4"/>
          <a:srcRect l="13479" r="13350"/>
          <a:stretch>
            <a:fillRect/>
          </a:stretch>
        </p:blipFill>
        <p:spPr bwMode="auto">
          <a:xfrm>
            <a:off x="6286512" y="2357430"/>
            <a:ext cx="2357475" cy="2357454"/>
          </a:xfrm>
          <a:prstGeom prst="rect">
            <a:avLst/>
          </a:prstGeom>
          <a:noFill/>
        </p:spPr>
      </p:pic>
      <p:pic>
        <p:nvPicPr>
          <p:cNvPr id="15370" name="Picture 10" descr="http://ecx.images-amazon.com/images/I/31k989Ok13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2441 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4 0.18403 L -0.2533 0.39398 " pathEditMode="relative" ptsTypes="AA">
                                      <p:cBhvr>
                                        <p:cTn id="1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42 -0.11806 L -0.23768 -0.71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14"/>
          <a:ext cx="4500561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5786454"/>
          <a:ext cx="4500561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2786058"/>
          <a:ext cx="4500561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715016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1000132" cy="1000132"/>
          </a:xfrm>
          <a:prstGeom prst="rect">
            <a:avLst/>
          </a:prstGeom>
          <a:noFill/>
        </p:spPr>
      </p:pic>
      <p:pic>
        <p:nvPicPr>
          <p:cNvPr id="16386" name="Picture 2" descr="http://sustavkoleni.ru/wp-content/uploads/2017/01/original_bint_marlevyj_meditsinskij_sterilnyj_7m_h_14sm_klinsa_www_piluli_ru_p221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173154" cy="1408087"/>
          </a:xfrm>
          <a:prstGeom prst="rect">
            <a:avLst/>
          </a:prstGeom>
          <a:noFill/>
        </p:spPr>
      </p:pic>
      <p:pic>
        <p:nvPicPr>
          <p:cNvPr id="16388" name="Picture 4" descr="https://purepng.com/public/uploads/large/purepng.com-taxitaxicabvehicletaxicabyellow-cab-1701527677537p12l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14554"/>
            <a:ext cx="2844599" cy="1285884"/>
          </a:xfrm>
          <a:prstGeom prst="rect">
            <a:avLst/>
          </a:prstGeom>
          <a:noFill/>
        </p:spPr>
      </p:pic>
      <p:pic>
        <p:nvPicPr>
          <p:cNvPr id="16390" name="Picture 6" descr="http://www.playcast.ru/uploads/2016/12/16/209136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6613" y="4286256"/>
            <a:ext cx="3647387" cy="227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0618 L -0.20399 0.5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-0.09514 L -0.20174 -0.3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14815E-6 L -0.0316 8.14815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14"/>
          <a:ext cx="4500561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5786454"/>
          <a:ext cx="4500561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2786058"/>
          <a:ext cx="4500561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715016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6" descr="http://images.onlinelabels.com/images/clip-art/nlyl/nlyl_blue_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1000132" cy="1000132"/>
          </a:xfrm>
          <a:prstGeom prst="rect">
            <a:avLst/>
          </a:prstGeom>
          <a:noFill/>
        </p:spPr>
      </p:pic>
      <p:pic>
        <p:nvPicPr>
          <p:cNvPr id="18434" name="Picture 2" descr="https://2.bp.blogspot.com/-LA_k0d5AURk/WQIioCe-XFI/AAAAAAAF_TU/uwTGp1du9Ow2dGeW1WpJvl3tSWStgkFkwCEw/s1600/1%2B%25281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254" y="0"/>
            <a:ext cx="3787746" cy="1214446"/>
          </a:xfrm>
          <a:prstGeom prst="rect">
            <a:avLst/>
          </a:prstGeom>
          <a:noFill/>
        </p:spPr>
      </p:pic>
      <p:pic>
        <p:nvPicPr>
          <p:cNvPr id="18436" name="Picture 4" descr="http://funforkids.ru/pictures/airplane/airplane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5" y="1357298"/>
            <a:ext cx="3357585" cy="2867330"/>
          </a:xfrm>
          <a:prstGeom prst="rect">
            <a:avLst/>
          </a:prstGeom>
          <a:noFill/>
        </p:spPr>
      </p:pic>
      <p:pic>
        <p:nvPicPr>
          <p:cNvPr id="18438" name="Picture 6" descr="https://storage.needpix.com/rsynced_images/slippers-2535689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302" y="4214818"/>
            <a:ext cx="250069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0.09652 L -0.23767 0.36967 " pathEditMode="relative" ptsTypes="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10348 L -0.17465 0.428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-0.19167 L -0.30798 -0.72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573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День рождения у Толи,</a:t>
            </a:r>
            <a:endParaRPr lang="ru-RU" sz="2800" dirty="0"/>
          </a:p>
          <a:p>
            <a:r>
              <a:rPr lang="ru-RU" sz="2800" i="1" dirty="0"/>
              <a:t>Он сказал об этом в школе:</a:t>
            </a:r>
            <a:endParaRPr lang="ru-RU" sz="2800" dirty="0"/>
          </a:p>
          <a:p>
            <a:r>
              <a:rPr lang="ru-RU" sz="2800" i="1" dirty="0"/>
              <a:t>«Пусть Виталий принесет</a:t>
            </a:r>
            <a:endParaRPr lang="ru-RU" sz="2800" dirty="0"/>
          </a:p>
          <a:p>
            <a:r>
              <a:rPr lang="ru-RU" sz="2800" i="1" dirty="0"/>
              <a:t>Мне и танк, и самолет,</a:t>
            </a:r>
            <a:endParaRPr lang="ru-RU" sz="2800" dirty="0"/>
          </a:p>
          <a:p>
            <a:r>
              <a:rPr lang="ru-RU" sz="2800" i="1" dirty="0"/>
              <a:t>Автомат подарит Тая</a:t>
            </a:r>
            <a:endParaRPr lang="ru-RU" sz="2800" dirty="0"/>
          </a:p>
          <a:p>
            <a:r>
              <a:rPr lang="ru-RU" sz="2800" i="1" dirty="0"/>
              <a:t>(Тая – девочка простая),</a:t>
            </a:r>
            <a:endParaRPr lang="ru-RU" sz="2800" dirty="0"/>
          </a:p>
          <a:p>
            <a:r>
              <a:rPr lang="ru-RU" sz="2800" i="1" dirty="0"/>
              <a:t>А подружки Таня, Света</a:t>
            </a:r>
            <a:endParaRPr lang="ru-RU" sz="2800" dirty="0"/>
          </a:p>
          <a:p>
            <a:r>
              <a:rPr lang="ru-RU" sz="2800" i="1" dirty="0"/>
              <a:t>Пусть несут по пистолету!»</a:t>
            </a:r>
            <a:endParaRPr lang="ru-RU" sz="2800" dirty="0"/>
          </a:p>
          <a:p>
            <a:r>
              <a:rPr lang="ru-RU" sz="2800" i="1" dirty="0"/>
              <a:t>Толя так друзей зовет.</a:t>
            </a:r>
            <a:endParaRPr lang="ru-RU" sz="2800" dirty="0"/>
          </a:p>
          <a:p>
            <a:r>
              <a:rPr lang="ru-RU" sz="2800" i="1" dirty="0"/>
              <a:t>Ну и кто к нему придет?</a:t>
            </a:r>
            <a:endParaRPr lang="ru-RU" sz="2800" dirty="0"/>
          </a:p>
        </p:txBody>
      </p:sp>
      <p:pic>
        <p:nvPicPr>
          <p:cNvPr id="3" name="Picture 4" descr="http://funforkids.ru/pictures/airplane/airplane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286047" cy="1952252"/>
          </a:xfrm>
          <a:prstGeom prst="rect">
            <a:avLst/>
          </a:prstGeom>
          <a:noFill/>
        </p:spPr>
      </p:pic>
      <p:pic>
        <p:nvPicPr>
          <p:cNvPr id="17410" name="Picture 2" descr="https://openclipart.org/image/2400px/svg_to_png/97843/tanque-com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2484800" cy="1428760"/>
          </a:xfrm>
          <a:prstGeom prst="rect">
            <a:avLst/>
          </a:prstGeom>
          <a:noFill/>
        </p:spPr>
      </p:pic>
      <p:pic>
        <p:nvPicPr>
          <p:cNvPr id="17412" name="Picture 4" descr="http://s009.radikal.ru/i310/1704/a4/6ff51d105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3357562"/>
            <a:ext cx="3071834" cy="2047889"/>
          </a:xfrm>
          <a:prstGeom prst="rect">
            <a:avLst/>
          </a:prstGeom>
          <a:noFill/>
        </p:spPr>
      </p:pic>
      <p:pic>
        <p:nvPicPr>
          <p:cNvPr id="17414" name="Picture 6" descr="http://static.my-shop.ru/product/3/251/2507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714860"/>
            <a:ext cx="1857412" cy="185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3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i="1" dirty="0"/>
              <a:t>рос, рост, ворона, ворота, ком, кот, нога, нота, ванна, вата, слон, стол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14287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 </a:t>
            </a:r>
            <a:r>
              <a:rPr lang="ru-RU" sz="2800" i="1" dirty="0"/>
              <a:t>А это – буква Т.</a:t>
            </a:r>
            <a:endParaRPr lang="ru-RU" sz="2800" dirty="0"/>
          </a:p>
          <a:p>
            <a:r>
              <a:rPr lang="ru-RU" sz="2800" i="1" dirty="0"/>
              <a:t>Буква Т стоит на крыше:</a:t>
            </a:r>
            <a:endParaRPr lang="ru-RU" sz="2800" dirty="0"/>
          </a:p>
          <a:p>
            <a:r>
              <a:rPr lang="ru-RU" sz="2800" i="1" dirty="0"/>
              <a:t>Телевизор в доме том.</a:t>
            </a:r>
            <a:endParaRPr lang="ru-RU" sz="2800" dirty="0"/>
          </a:p>
          <a:p>
            <a:r>
              <a:rPr lang="ru-RU" sz="2800" i="1" dirty="0"/>
              <a:t>Т в антенну превратилась</a:t>
            </a:r>
            <a:endParaRPr lang="ru-RU" sz="2800" dirty="0"/>
          </a:p>
          <a:p>
            <a:r>
              <a:rPr lang="ru-RU" sz="2800" i="1" dirty="0"/>
              <a:t>И на крыше очутилась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9458" name="Picture 2" descr="https://thumbs.gfycat.com/PlaintivePitifulGossamerwingedbutterfly-size_restric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71377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89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Звук и буква 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9</cp:revision>
  <dcterms:created xsi:type="dcterms:W3CDTF">2018-12-10T15:57:31Z</dcterms:created>
  <dcterms:modified xsi:type="dcterms:W3CDTF">2022-01-31T05:05:52Z</dcterms:modified>
</cp:coreProperties>
</file>