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BE51-11BD-444B-8B86-CF489A4B3ECE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AC82-D1F4-4504-B800-62DEC9F6A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05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BE51-11BD-444B-8B86-CF489A4B3ECE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AC82-D1F4-4504-B800-62DEC9F6A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85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BE51-11BD-444B-8B86-CF489A4B3ECE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AC82-D1F4-4504-B800-62DEC9F6A0C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9129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BE51-11BD-444B-8B86-CF489A4B3ECE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AC82-D1F4-4504-B800-62DEC9F6A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994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BE51-11BD-444B-8B86-CF489A4B3ECE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AC82-D1F4-4504-B800-62DEC9F6A0C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9198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BE51-11BD-444B-8B86-CF489A4B3ECE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AC82-D1F4-4504-B800-62DEC9F6A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800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BE51-11BD-444B-8B86-CF489A4B3ECE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AC82-D1F4-4504-B800-62DEC9F6A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081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BE51-11BD-444B-8B86-CF489A4B3ECE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AC82-D1F4-4504-B800-62DEC9F6A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36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BE51-11BD-444B-8B86-CF489A4B3ECE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AC82-D1F4-4504-B800-62DEC9F6A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87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BE51-11BD-444B-8B86-CF489A4B3ECE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AC82-D1F4-4504-B800-62DEC9F6A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76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BE51-11BD-444B-8B86-CF489A4B3ECE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AC82-D1F4-4504-B800-62DEC9F6A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78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BE51-11BD-444B-8B86-CF489A4B3ECE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AC82-D1F4-4504-B800-62DEC9F6A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57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BE51-11BD-444B-8B86-CF489A4B3ECE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AC82-D1F4-4504-B800-62DEC9F6A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4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BE51-11BD-444B-8B86-CF489A4B3ECE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AC82-D1F4-4504-B800-62DEC9F6A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57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BE51-11BD-444B-8B86-CF489A4B3ECE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AC82-D1F4-4504-B800-62DEC9F6A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9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BE51-11BD-444B-8B86-CF489A4B3ECE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AC82-D1F4-4504-B800-62DEC9F6A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77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3BE51-11BD-444B-8B86-CF489A4B3ECE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FFAC82-D1F4-4504-B800-62DEC9F6A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76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Звук и буква Г.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Осипова А.М.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ospitatel.com.ua/images/g/gnom-3go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72520"/>
            <a:ext cx="3214678" cy="4485480"/>
          </a:xfrm>
          <a:prstGeom prst="rect">
            <a:avLst/>
          </a:prstGeom>
          <a:noFill/>
        </p:spPr>
      </p:pic>
      <p:pic>
        <p:nvPicPr>
          <p:cNvPr id="1028" name="Picture 4" descr="http://shkolabuduschego.ru/wp-content/uploads/2017/07/gnomik-s-fonarem-kartinka-dlya-det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7185" y="0"/>
            <a:ext cx="3116715" cy="385034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1214422"/>
            <a:ext cx="25717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Гена</a:t>
            </a:r>
            <a:endParaRPr lang="ru-RU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3857628"/>
            <a:ext cx="31747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Гриша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642918"/>
            <a:ext cx="642942" cy="6429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642918"/>
            <a:ext cx="642942" cy="6429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642918"/>
            <a:ext cx="642942" cy="6429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642918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578645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858148" y="5786454"/>
            <a:ext cx="642942" cy="6429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072330" y="578645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5786454"/>
            <a:ext cx="642942" cy="6429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643570" y="578645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" y="0"/>
            <a:ext cx="84296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Послушайте стихотворение-шутку Гены: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«Тает снег, течет ручей.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ветвях полно врачей».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каком слове сделана ошибка?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Какой звук надо заменить, чтобы это слово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звучало правильно?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85786" y="642918"/>
            <a:ext cx="764386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Физкультминутка.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Грач качался в гамаке (наклоны в сторону).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Гуси – в волнах на реке (наклоны вперед-назад).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Мимо голуби летели (покачивание руками)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на веточку присели (приседание).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Веточка качается (покачивание руками)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Неплохо получается.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642918"/>
            <a:ext cx="664373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Чтение слогов, слов и предложений: </a:t>
            </a:r>
            <a:endParaRPr lang="ru-RU" sz="4800" dirty="0" smtClean="0"/>
          </a:p>
          <a:p>
            <a:r>
              <a:rPr lang="ru-RU" sz="4800" dirty="0" smtClean="0"/>
              <a:t>га</a:t>
            </a:r>
            <a:r>
              <a:rPr lang="ru-RU" sz="4800" dirty="0"/>
              <a:t>, го, </a:t>
            </a:r>
            <a:r>
              <a:rPr lang="ru-RU" sz="4800" dirty="0" err="1"/>
              <a:t>гу</a:t>
            </a:r>
            <a:r>
              <a:rPr lang="ru-RU" sz="4800" dirty="0"/>
              <a:t>, </a:t>
            </a:r>
            <a:r>
              <a:rPr lang="ru-RU" sz="4800" dirty="0" err="1"/>
              <a:t>ги</a:t>
            </a:r>
            <a:r>
              <a:rPr lang="ru-RU" sz="4800" dirty="0"/>
              <a:t>. </a:t>
            </a:r>
            <a:r>
              <a:rPr lang="ru-RU" sz="4800" dirty="0" err="1"/>
              <a:t>Гога</a:t>
            </a:r>
            <a:r>
              <a:rPr lang="ru-RU" sz="4800" dirty="0"/>
              <a:t>, гуси, гамак. </a:t>
            </a:r>
            <a:endParaRPr lang="ru-RU" sz="4800" dirty="0" smtClean="0"/>
          </a:p>
          <a:p>
            <a:endParaRPr lang="ru-RU" sz="4800" dirty="0"/>
          </a:p>
          <a:p>
            <a:r>
              <a:rPr lang="ru-RU" sz="4800" dirty="0" smtClean="0"/>
              <a:t>У </a:t>
            </a:r>
            <a:r>
              <a:rPr lang="ru-RU" sz="4800" dirty="0" err="1"/>
              <a:t>Гоги</a:t>
            </a:r>
            <a:r>
              <a:rPr lang="ru-RU" sz="4800" dirty="0"/>
              <a:t> гуси. </a:t>
            </a:r>
            <a:endParaRPr lang="ru-RU" sz="4800" dirty="0" smtClean="0"/>
          </a:p>
          <a:p>
            <a:endParaRPr lang="ru-RU" sz="4800" dirty="0"/>
          </a:p>
          <a:p>
            <a:r>
              <a:rPr lang="ru-RU" sz="4800" dirty="0" smtClean="0"/>
              <a:t>У </a:t>
            </a:r>
            <a:r>
              <a:rPr lang="ru-RU" sz="4800" dirty="0" err="1"/>
              <a:t>Гоги</a:t>
            </a:r>
            <a:r>
              <a:rPr lang="ru-RU" sz="4800" dirty="0"/>
              <a:t> гамак.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ospitatel.com.ua/images/g/gnom-3go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4044670" cy="5643578"/>
          </a:xfrm>
          <a:prstGeom prst="rect">
            <a:avLst/>
          </a:prstGeom>
          <a:noFill/>
        </p:spPr>
      </p:pic>
      <p:pic>
        <p:nvPicPr>
          <p:cNvPr id="1028" name="Picture 4" descr="http://shkolabuduschego.ru/wp-content/uploads/2017/07/gnomik-s-fonarem-kartinka-dlya-det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7185" y="0"/>
            <a:ext cx="4116815" cy="50858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0"/>
            <a:ext cx="25717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Гена</a:t>
            </a:r>
            <a:endParaRPr lang="ru-RU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5214950"/>
            <a:ext cx="31747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Гриша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t.depositphotos.com/1187563/1815/i/450/depositphotos_18153897-stock-photo-blue-house-icon.jpg"/>
          <p:cNvPicPr>
            <a:picLocks noChangeAspect="1" noChangeArrowheads="1"/>
          </p:cNvPicPr>
          <p:nvPr/>
        </p:nvPicPr>
        <p:blipFill>
          <a:blip r:embed="rId2"/>
          <a:srcRect l="3333" t="5448" r="3333" b="3752"/>
          <a:stretch>
            <a:fillRect/>
          </a:stretch>
        </p:blipFill>
        <p:spPr bwMode="auto">
          <a:xfrm>
            <a:off x="-1" y="0"/>
            <a:ext cx="4720597" cy="4214818"/>
          </a:xfrm>
          <a:prstGeom prst="rect">
            <a:avLst/>
          </a:prstGeom>
          <a:noFill/>
        </p:spPr>
      </p:pic>
      <p:pic>
        <p:nvPicPr>
          <p:cNvPr id="15364" name="Picture 4" descr="https://openclipart.org/image/2400px/svg_to_png/37207/green-home.png"/>
          <p:cNvPicPr>
            <a:picLocks noChangeAspect="1" noChangeArrowheads="1"/>
          </p:cNvPicPr>
          <p:nvPr/>
        </p:nvPicPr>
        <p:blipFill>
          <a:blip r:embed="rId3" cstate="print"/>
          <a:srcRect l="4055" t="10811" r="6756" b="8108"/>
          <a:stretch>
            <a:fillRect/>
          </a:stretch>
        </p:blipFill>
        <p:spPr bwMode="auto">
          <a:xfrm>
            <a:off x="4036209" y="2000240"/>
            <a:ext cx="5107791" cy="4643446"/>
          </a:xfrm>
          <a:prstGeom prst="rect">
            <a:avLst/>
          </a:prstGeom>
          <a:noFill/>
        </p:spPr>
      </p:pic>
      <p:pic>
        <p:nvPicPr>
          <p:cNvPr id="15366" name="Picture 6" descr="http://www.beluys.com/clipart/caps/caps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57166"/>
            <a:ext cx="1500198" cy="1606747"/>
          </a:xfrm>
          <a:prstGeom prst="rect">
            <a:avLst/>
          </a:prstGeom>
          <a:noFill/>
        </p:spPr>
      </p:pic>
      <p:pic>
        <p:nvPicPr>
          <p:cNvPr id="5" name="Picture 6" descr="http://www.beluys.com/clipart/caps/caps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571744"/>
            <a:ext cx="1500198" cy="160674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1500174"/>
            <a:ext cx="8066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1571612"/>
            <a:ext cx="8098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2657299"/>
            <a:ext cx="6896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2657299"/>
            <a:ext cx="9220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ы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3857628"/>
            <a:ext cx="7857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86578" y="3857628"/>
            <a:ext cx="6351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86380" y="5000636"/>
            <a:ext cx="10278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Ю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2.infourok.ru/uploads/ex/0a60/0001df1f-707e69de/hello_html_443c8b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4429132"/>
          </a:xfrm>
          <a:prstGeom prst="rect">
            <a:avLst/>
          </a:prstGeom>
          <a:noFill/>
        </p:spPr>
      </p:pic>
      <p:pic>
        <p:nvPicPr>
          <p:cNvPr id="16388" name="Picture 4" descr="http://pngimg.com/uploads/cucumber/cucumber_PNG126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4572008"/>
            <a:ext cx="4273387" cy="2071701"/>
          </a:xfrm>
          <a:prstGeom prst="rect">
            <a:avLst/>
          </a:prstGeom>
          <a:noFill/>
        </p:spPr>
      </p:pic>
      <p:pic>
        <p:nvPicPr>
          <p:cNvPr id="16390" name="Picture 6" descr="http://pngimg.com/uploads/pea/pea_PNG2430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491802">
            <a:off x="5305684" y="3740933"/>
            <a:ext cx="3094306" cy="3731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1d3ff116058baf5b8c0bef7b3938f4be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786190"/>
          </a:xfrm>
          <a:prstGeom prst="rect">
            <a:avLst/>
          </a:prstGeom>
          <a:noFill/>
        </p:spPr>
      </p:pic>
      <p:pic>
        <p:nvPicPr>
          <p:cNvPr id="17414" name="Picture 6" descr="http://www.clipartbest.com/cliparts/9cp/Laj/9cpLaj4x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2"/>
            <a:ext cx="2857520" cy="2351868"/>
          </a:xfrm>
          <a:prstGeom prst="rect">
            <a:avLst/>
          </a:prstGeom>
          <a:noFill/>
        </p:spPr>
      </p:pic>
      <p:pic>
        <p:nvPicPr>
          <p:cNvPr id="17416" name="Picture 8" descr="https://i.ytimg.com/vi/WLv-7ChJv5o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849418"/>
            <a:ext cx="3714776" cy="3008581"/>
          </a:xfrm>
          <a:prstGeom prst="rect">
            <a:avLst/>
          </a:prstGeom>
          <a:noFill/>
        </p:spPr>
      </p:pic>
      <p:pic>
        <p:nvPicPr>
          <p:cNvPr id="17418" name="Picture 10" descr="http://www.playcast.ru/uploads/2017/12/22/241972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18" y="3786190"/>
            <a:ext cx="2786082" cy="2863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00042"/>
            <a:ext cx="67467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Угадайте, какой сок любят гномы?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s://www.product.ru/media/cache/products_sq600/products/2e/2eb523338d68b77fd93f9f820ed2d6d007c788e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4286280" cy="4714908"/>
          </a:xfrm>
          <a:prstGeom prst="rect">
            <a:avLst/>
          </a:prstGeom>
          <a:noFill/>
        </p:spPr>
      </p:pic>
      <p:pic>
        <p:nvPicPr>
          <p:cNvPr id="18436" name="Picture 4" descr="http://olgitca.ru/wp-content/uploads/2016/11/vin_so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7" y="1357298"/>
            <a:ext cx="3399462" cy="49292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3929066"/>
            <a:ext cx="4214842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929066"/>
            <a:ext cx="4214842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76015.selcdn.com/web/zhiviete/196683/-315.jpg"/>
          <p:cNvPicPr>
            <a:picLocks noChangeAspect="1" noChangeArrowheads="1"/>
          </p:cNvPicPr>
          <p:nvPr/>
        </p:nvPicPr>
        <p:blipFill>
          <a:blip r:embed="rId2"/>
          <a:srcRect l="31698" r="17565"/>
          <a:stretch>
            <a:fillRect/>
          </a:stretch>
        </p:blipFill>
        <p:spPr bwMode="auto">
          <a:xfrm>
            <a:off x="642910" y="714355"/>
            <a:ext cx="3857652" cy="4948653"/>
          </a:xfrm>
          <a:prstGeom prst="rect">
            <a:avLst/>
          </a:prstGeom>
          <a:noFill/>
        </p:spPr>
      </p:pic>
      <p:pic>
        <p:nvPicPr>
          <p:cNvPr id="19460" name="Picture 4" descr="https://static8.depositphotos.com/1001069/890/i/450/depositphotos_8903361-stock-photo-pomegranate-juice-in-a-gla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-357214"/>
            <a:ext cx="4509801" cy="62150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8794" y="1857364"/>
            <a:ext cx="2357454" cy="350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3786190"/>
            <a:ext cx="2928958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tatic1.keep4u.ru/2007/05/31/8057dbd21a2f8735cd.jpg"/>
          <p:cNvPicPr>
            <a:picLocks noChangeAspect="1" noChangeArrowheads="1"/>
          </p:cNvPicPr>
          <p:nvPr/>
        </p:nvPicPr>
        <p:blipFill>
          <a:blip r:embed="rId2" cstate="print"/>
          <a:srcRect t="9483" b="10345"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</p:spPr>
      </p:pic>
      <p:pic>
        <p:nvPicPr>
          <p:cNvPr id="20484" name="Picture 4" descr="https://img-fotki.yandex.ru/get/6844/134091466.198/0_ffa71_3304a1c8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857628"/>
            <a:ext cx="2370599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15.nnm.me/5/8/b/c/9/9586358077eaae961e1243658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52"/>
            <a:ext cx="5980792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207</TotalTime>
  <Words>137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Аспект</vt:lpstr>
      <vt:lpstr>Звук и буква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admin</cp:lastModifiedBy>
  <cp:revision>22</cp:revision>
  <dcterms:created xsi:type="dcterms:W3CDTF">2018-03-11T12:33:58Z</dcterms:created>
  <dcterms:modified xsi:type="dcterms:W3CDTF">2022-01-31T03:58:47Z</dcterms:modified>
</cp:coreProperties>
</file>