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7" r:id="rId3"/>
    <p:sldId id="258" r:id="rId4"/>
    <p:sldId id="259" r:id="rId5"/>
    <p:sldId id="260" r:id="rId6"/>
    <p:sldId id="25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86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90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8696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415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7287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928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798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56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53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602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16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87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76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48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12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82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E81E8-2DE3-40FE-8674-B6DC69DACB81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0D1D4B-7B77-4B7E-8C0C-B7F6C0B5F5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47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36588" y="2967335"/>
            <a:ext cx="46708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Звук и буква Б.</a:t>
            </a:r>
            <a:endParaRPr lang="ru-RU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59832" y="5589240"/>
            <a:ext cx="2896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Подготовила: Осипова А.М.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stihi.ru/pics/2016/09/23/69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6858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3643314"/>
            <a:ext cx="17145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err="1" smtClean="0">
                <a:ln w="28575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бим</a:t>
            </a:r>
            <a:endParaRPr lang="ru-RU" sz="5400" b="1" cap="all" spc="0" dirty="0">
              <a:ln w="28575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58082" y="4143380"/>
            <a:ext cx="16433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28575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бом</a:t>
            </a:r>
            <a:endParaRPr lang="ru-RU" sz="5400" b="1" cap="all" spc="0" dirty="0">
              <a:ln w="28575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00166" y="285728"/>
            <a:ext cx="542928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all" spc="0" dirty="0" err="1" smtClean="0">
                <a:ln w="28575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бим</a:t>
            </a:r>
            <a:endParaRPr lang="ru-RU" sz="9600" b="1" cap="all" spc="0" dirty="0">
              <a:ln w="28575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0298" y="2000240"/>
            <a:ext cx="1071570" cy="8572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643306" y="2000240"/>
            <a:ext cx="1071570" cy="8572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6314" y="2000240"/>
            <a:ext cx="1071570" cy="8572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14546" y="3071810"/>
            <a:ext cx="378621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all" spc="0" dirty="0" smtClean="0">
                <a:ln w="28575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бом</a:t>
            </a:r>
            <a:endParaRPr lang="ru-RU" sz="5400" b="1" cap="all" spc="0" dirty="0">
              <a:ln w="28575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14612" y="5000636"/>
            <a:ext cx="1071570" cy="85725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857620" y="5000636"/>
            <a:ext cx="1071570" cy="8572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00628" y="5000636"/>
            <a:ext cx="1071570" cy="8572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357290" y="357166"/>
            <a:ext cx="607223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Физкультминутка «Буратино».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Буратино потянулся,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Раз нагнулся, два нагнулся,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Руки в стороны развел –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Ключик, видно, не нашел.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Чтобы ключик нам достать,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носочки нужно встать.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000100" y="357166"/>
            <a:ext cx="535781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Выбор слов со звуками б,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из стихотворения.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Бобер в лесу затеял бал.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Бобер на бал гостей созвал: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Белочки во флейты дуют,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Польку бабочки танцуют.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9. «Знакомство с буквой Б».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Буква Б с большим брюшком,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кепке с длинным козырьком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285729"/>
            <a:ext cx="814393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Чтение слогов, слов и предложений</a:t>
            </a:r>
            <a:r>
              <a:rPr lang="ru-RU" sz="6000" dirty="0" smtClean="0"/>
              <a:t>: </a:t>
            </a:r>
          </a:p>
          <a:p>
            <a:r>
              <a:rPr lang="ru-RU" sz="6000" b="1" dirty="0" smtClean="0"/>
              <a:t>ба, </a:t>
            </a:r>
            <a:r>
              <a:rPr lang="ru-RU" sz="6000" b="1" dirty="0" err="1" smtClean="0"/>
              <a:t>бо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би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бу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Бим</a:t>
            </a:r>
            <a:r>
              <a:rPr lang="ru-RU" sz="6000" b="1" dirty="0" smtClean="0"/>
              <a:t>, Бом, </a:t>
            </a:r>
            <a:r>
              <a:rPr lang="ru-RU" sz="6000" b="1" dirty="0" err="1" smtClean="0"/>
              <a:t>бам</a:t>
            </a:r>
            <a:r>
              <a:rPr lang="ru-RU" sz="6000" b="1" dirty="0" smtClean="0"/>
              <a:t>. </a:t>
            </a:r>
          </a:p>
          <a:p>
            <a:r>
              <a:rPr lang="ru-RU" sz="6000" b="1" dirty="0" smtClean="0"/>
              <a:t>Тут </a:t>
            </a:r>
            <a:r>
              <a:rPr lang="ru-RU" sz="6000" b="1" dirty="0" err="1" smtClean="0"/>
              <a:t>Бим</a:t>
            </a:r>
            <a:r>
              <a:rPr lang="ru-RU" sz="6000" b="1" dirty="0" smtClean="0"/>
              <a:t>. </a:t>
            </a:r>
          </a:p>
          <a:p>
            <a:r>
              <a:rPr lang="ru-RU" sz="6000" b="1" dirty="0" smtClean="0"/>
              <a:t>Там Бом. </a:t>
            </a:r>
          </a:p>
          <a:p>
            <a:r>
              <a:rPr lang="ru-RU" sz="6000" b="1" dirty="0" smtClean="0"/>
              <a:t>У </a:t>
            </a:r>
            <a:r>
              <a:rPr lang="ru-RU" sz="6000" b="1" dirty="0" err="1" smtClean="0"/>
              <a:t>Бима</a:t>
            </a:r>
            <a:r>
              <a:rPr lang="ru-RU" sz="6000" b="1" dirty="0" smtClean="0"/>
              <a:t> кот.  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131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admin</cp:lastModifiedBy>
  <cp:revision>14</cp:revision>
  <dcterms:created xsi:type="dcterms:W3CDTF">2018-02-18T15:00:52Z</dcterms:created>
  <dcterms:modified xsi:type="dcterms:W3CDTF">2022-01-31T03:56:32Z</dcterms:modified>
</cp:coreProperties>
</file>