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8527-4801-4E29-A8E5-068C392D535A}" type="datetimeFigureOut">
              <a:rPr lang="ru-RU" smtClean="0"/>
              <a:t>11.02.2018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D0304-A623-492A-A68C-B10E52804E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7/95/333/95333201_C_kop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929222" cy="49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7229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Звук и буква Ц.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ulkedisi.com/grafik/Kopya%201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6357982" cy="49147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О</a:t>
            </a:r>
            <a:r>
              <a:rPr lang="ru-RU" sz="3200" i="1" dirty="0" smtClean="0"/>
              <a:t>тгадайте </a:t>
            </a:r>
            <a:r>
              <a:rPr lang="ru-RU" sz="3200" i="1" dirty="0"/>
              <a:t>загадку: «Явился в желтой шубке, прощайте, две скорлупки». Кто это?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5857892"/>
            <a:ext cx="3860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цыпленок </a:t>
            </a:r>
            <a:r>
              <a:rPr lang="ru-RU" sz="4400" b="1" i="1" dirty="0" err="1">
                <a:solidFill>
                  <a:srgbClr val="FF0000"/>
                </a:solidFill>
              </a:rPr>
              <a:t>Цып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9113/47407354.c86/0_12be09_723705d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0"/>
            <a:ext cx="2003108" cy="3429000"/>
          </a:xfrm>
          <a:prstGeom prst="rect">
            <a:avLst/>
          </a:prstGeom>
          <a:noFill/>
        </p:spPr>
      </p:pic>
      <p:pic>
        <p:nvPicPr>
          <p:cNvPr id="15364" name="Picture 4" descr="http://sqwanjia.net/data/out/106/39626258-cha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85728"/>
            <a:ext cx="3571875" cy="2314575"/>
          </a:xfrm>
          <a:prstGeom prst="rect">
            <a:avLst/>
          </a:prstGeom>
          <a:noFill/>
        </p:spPr>
      </p:pic>
      <p:pic>
        <p:nvPicPr>
          <p:cNvPr id="15366" name="Picture 6" descr="https://2.bp.blogspot.com/-BcKnLMPHHNs/WByYRgTZowI/AAAAAAAAAJQ/lsd5KnaMqaYFBr_mMjulfBPTSoQr3AzegCLcB/s1600/kolcosbrilianto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0"/>
            <a:ext cx="2143125" cy="1800225"/>
          </a:xfrm>
          <a:prstGeom prst="rect">
            <a:avLst/>
          </a:prstGeom>
          <a:noFill/>
        </p:spPr>
      </p:pic>
      <p:pic>
        <p:nvPicPr>
          <p:cNvPr id="15372" name="Picture 12" descr="http://xn--80a0at.xn--d1acj3b/images/kartinkidnirozhdeniya/sprava/0_91b6b_a329ae61_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095500"/>
            <a:ext cx="3200400" cy="4762500"/>
          </a:xfrm>
          <a:prstGeom prst="rect">
            <a:avLst/>
          </a:prstGeom>
          <a:noFill/>
        </p:spPr>
      </p:pic>
      <p:pic>
        <p:nvPicPr>
          <p:cNvPr id="9" name="Picture 10" descr="http://img-fotki.yandex.ru/get/9819/65387414.4d6/0_f8c65_1e795fe0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928934"/>
            <a:ext cx="2928958" cy="367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lass.photolandiya.ru/img-q5y5x5n4g4041406a4w4q4q516n5b4p4e4g5a4n4h44414d4w5f4h4/wp-content/gallery/kartochki-frukty-ovoshhi-yagody/%D0%BE%D0%B3%D1%83%D1%80%D0%B5%D1%8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500462" cy="3325439"/>
          </a:xfrm>
          <a:prstGeom prst="rect">
            <a:avLst/>
          </a:prstGeom>
          <a:noFill/>
        </p:spPr>
      </p:pic>
      <p:pic>
        <p:nvPicPr>
          <p:cNvPr id="3" name="Picture 14" descr="https://www.shareicon.net/data/2015/11/06/154625_flower_512x5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357585" cy="3357586"/>
          </a:xfrm>
          <a:prstGeom prst="rect">
            <a:avLst/>
          </a:prstGeom>
          <a:noFill/>
        </p:spPr>
      </p:pic>
      <p:pic>
        <p:nvPicPr>
          <p:cNvPr id="16388" name="Picture 4" descr="http://s4.pic4you.ru/y2014/10-16/12216/46537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752402"/>
            <a:ext cx="4714908" cy="4105598"/>
          </a:xfrm>
          <a:prstGeom prst="rect">
            <a:avLst/>
          </a:prstGeom>
          <a:noFill/>
        </p:spPr>
      </p:pic>
      <p:pic>
        <p:nvPicPr>
          <p:cNvPr id="6" name="Picture 8" descr="http://bbcpersian7.com/images/yellow-easter-egg-clipart-png-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970218"/>
            <a:ext cx="2965509" cy="388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0034" y="1285860"/>
            <a:ext cx="46434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Вот какая буква Ц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коготочком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конце.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Коготок-царапка,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кошачья лапка.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socant.ru/images/thumb/e/e3/%D0%A6.png/200px-%D0%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04"/>
            <a:ext cx="4104322" cy="457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2"/>
            <a:ext cx="1496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96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ац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00042"/>
            <a:ext cx="14302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8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357430"/>
            <a:ext cx="1360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иц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642918"/>
            <a:ext cx="134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уц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285992"/>
            <a:ext cx="128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357430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цо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929066"/>
            <a:ext cx="128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цу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286256"/>
            <a:ext cx="2071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цок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4071942"/>
            <a:ext cx="2000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8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цап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4a3/00022782-c121dfec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Цыпленок   </a:t>
            </a:r>
            <a:r>
              <a:rPr lang="ru-RU" sz="2000" b="1" dirty="0" err="1"/>
              <a:t>Цып</a:t>
            </a:r>
            <a:endParaRPr lang="ru-RU" sz="2000" b="1" dirty="0"/>
          </a:p>
          <a:p>
            <a:r>
              <a:rPr lang="ru-RU" sz="2000" dirty="0"/>
              <a:t>Цыпленок </a:t>
            </a:r>
            <a:r>
              <a:rPr lang="ru-RU" sz="2000" dirty="0" err="1"/>
              <a:t>Цып</a:t>
            </a:r>
            <a:r>
              <a:rPr lang="ru-RU" sz="2000" dirty="0"/>
              <a:t> вылупился из яйца самым первым и теперь сидел на крыльце и ждал, когда же, наконец, остальные цыплята вылупятся. —        Мама, ты неправильно сидишь! Видишь — никто не вылупляется</a:t>
            </a:r>
            <a:br>
              <a:rPr lang="ru-RU" sz="2000" dirty="0"/>
            </a:br>
            <a:r>
              <a:rPr lang="ru-RU" sz="2000" dirty="0"/>
              <a:t>больше! Курица так удивилась, что только глазами захлопала. —        Ну, ты посиди, — говорит </a:t>
            </a:r>
            <a:r>
              <a:rPr lang="ru-RU" sz="2000" dirty="0" err="1"/>
              <a:t>Цып</a:t>
            </a:r>
            <a:r>
              <a:rPr lang="ru-RU" sz="2000" dirty="0"/>
              <a:t>, — а я пойду прогуляюсь. Вышел </a:t>
            </a:r>
            <a:r>
              <a:rPr lang="ru-RU" sz="2000" dirty="0" err="1"/>
              <a:t>Цып</a:t>
            </a:r>
            <a:r>
              <a:rPr lang="ru-RU" sz="2000" dirty="0"/>
              <a:t> в поле, подошел к цветку и говорит: —        Неправильно ты цветешь! Надо вниз цветком цвести, тогда на тебя всякие бабочки и жуки не будут садиться. Сказал и пошел дальше. Смотрит — гусеница ползет. Эй, гусеница, ты неправильно ползешь! А как же надо? — удивилась гусеница. Надо свернуться кольцом и катиться, так быстрее будет!</a:t>
            </a:r>
            <a:br>
              <a:rPr lang="ru-RU" sz="2000" dirty="0"/>
            </a:br>
            <a:r>
              <a:rPr lang="ru-RU" sz="2000" dirty="0"/>
              <a:t>Сказал и пошел дальше. Смотрит — цапля лягушек ловит. Эй, цапля, ты же неправильно ловишь! Смотри, как надо! И как прыгнет в болото. Тут бы </a:t>
            </a:r>
            <a:r>
              <a:rPr lang="ru-RU" sz="2000" dirty="0" err="1"/>
              <a:t>Цыпу</a:t>
            </a:r>
            <a:r>
              <a:rPr lang="ru-RU" sz="2000" dirty="0"/>
              <a:t> и конец пришел, хорошо — цапля его вытащила. —        Чтобы учить, — говорит цапля, — надо самому что-нибудь знать. Понял, </a:t>
            </a:r>
            <a:r>
              <a:rPr lang="ru-RU" sz="2000" dirty="0" err="1"/>
              <a:t>Цып</a:t>
            </a:r>
            <a:r>
              <a:rPr lang="ru-RU" sz="2000" dirty="0"/>
              <a:t>?..        </a:t>
            </a:r>
            <a:r>
              <a:rPr lang="ru-RU" sz="2000" i="1" dirty="0"/>
              <a:t>(Г.Юдин)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15</cp:revision>
  <dcterms:created xsi:type="dcterms:W3CDTF">2018-02-11T13:48:43Z</dcterms:created>
  <dcterms:modified xsi:type="dcterms:W3CDTF">2018-02-11T16:17:55Z</dcterms:modified>
</cp:coreProperties>
</file>