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63" r:id="rId6"/>
    <p:sldId id="264" r:id="rId7"/>
    <p:sldId id="258" r:id="rId8"/>
    <p:sldId id="259" r:id="rId9"/>
    <p:sldId id="262" r:id="rId10"/>
    <p:sldId id="257" r:id="rId11"/>
    <p:sldId id="260" r:id="rId12"/>
    <p:sldId id="261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23C5-95DE-4974-8A6B-20533181561D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E69E-AFA0-4282-91E6-C85875377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23C5-95DE-4974-8A6B-20533181561D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E69E-AFA0-4282-91E6-C85875377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23C5-95DE-4974-8A6B-20533181561D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E69E-AFA0-4282-91E6-C85875377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23C5-95DE-4974-8A6B-20533181561D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E69E-AFA0-4282-91E6-C85875377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23C5-95DE-4974-8A6B-20533181561D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E69E-AFA0-4282-91E6-C85875377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23C5-95DE-4974-8A6B-20533181561D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E69E-AFA0-4282-91E6-C85875377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23C5-95DE-4974-8A6B-20533181561D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E69E-AFA0-4282-91E6-C85875377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23C5-95DE-4974-8A6B-20533181561D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E69E-AFA0-4282-91E6-C85875377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23C5-95DE-4974-8A6B-20533181561D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E69E-AFA0-4282-91E6-C85875377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23C5-95DE-4974-8A6B-20533181561D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E69E-AFA0-4282-91E6-C85875377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23C5-95DE-4974-8A6B-20533181561D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E69E-AFA0-4282-91E6-C85875377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023C5-95DE-4974-8A6B-20533181561D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8E69E-AFA0-4282-91E6-C85875377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s29.detkin-club.ru/images/groups/image_5d1915729ba8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8d6/000bc8a5-67754ebd/img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4.infourok.ru/uploads/ex/08d6/000bc8a5-67754ebd/img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4.infourok.ru/uploads/ex/08d6/000bc8a5-67754ebd/img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www.proza.ru/pics/2018/02/12/13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bdou12-krop.ru/wp-content/gallery/prez-PDD/%C3%A6%C2%BD%C3%A1%E2%8C%90%C3%B103.JPG"/>
          <p:cNvPicPr>
            <a:picLocks noChangeAspect="1" noChangeArrowheads="1"/>
          </p:cNvPicPr>
          <p:nvPr/>
        </p:nvPicPr>
        <p:blipFill>
          <a:blip r:embed="rId2"/>
          <a:srcRect l="19531" t="1042" r="23437" b="18749"/>
          <a:stretch>
            <a:fillRect/>
          </a:stretch>
        </p:blipFill>
        <p:spPr bwMode="auto">
          <a:xfrm>
            <a:off x="0" y="964"/>
            <a:ext cx="9144000" cy="68570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6248" y="0"/>
            <a:ext cx="1857388" cy="1357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58016" y="3429000"/>
            <a:ext cx="2000264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6" name="Picture 4" descr="https://avatars.mds.yandex.net/get-pdb/480866/e25ff32b-121c-4c48-9cf7-db7d5ec97c0b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1428711" cy="1428711"/>
          </a:xfrm>
          <a:prstGeom prst="rect">
            <a:avLst/>
          </a:prstGeom>
          <a:noFill/>
        </p:spPr>
      </p:pic>
      <p:pic>
        <p:nvPicPr>
          <p:cNvPr id="6" name="Picture 4" descr="https://avatars.mds.yandex.net/get-pdb/480866/e25ff32b-121c-4c48-9cf7-db7d5ec97c0b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357562"/>
            <a:ext cx="1428711" cy="1428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mobile-cdn.123rf.com/300wm/bolsunova/bolsunova1708/bolsunova170800198/83264383-vector-illustration-cartoon-character-child-observance-traffic-rules-lonely-brunette-boy-schoolchild.jpg?ver=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1142984"/>
            <a:ext cx="1214446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072462" y="1357298"/>
            <a:ext cx="1071538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80" name="Picture 4" descr="https://avatars.mds.yandex.net/get-pdb/480866/e25ff32b-121c-4c48-9cf7-db7d5ec97c0b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357298"/>
            <a:ext cx="1258883" cy="1258883"/>
          </a:xfrm>
          <a:prstGeom prst="rect">
            <a:avLst/>
          </a:prstGeom>
          <a:noFill/>
        </p:spPr>
      </p:pic>
      <p:pic>
        <p:nvPicPr>
          <p:cNvPr id="6" name="Picture 4" descr="https://avatars.mds.yandex.net/get-pdb/480866/e25ff32b-121c-4c48-9cf7-db7d5ec97c0b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7" y="1643050"/>
            <a:ext cx="1258883" cy="1258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thumbs.dreamstime.com/b/%D0%B4%D0%BE%D1%80%D0%BE%D0%B3%D0%B8-%D0%B2%D0%B7%D0%B3%D0%BB%D1%8F%D0%B4-%D0%BF%D0%B5%D1%80%D1%81%D0%BF%D0%B5%D0%BA%D1%82%D0%B8%D0%B2%D1%8B-1102747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4" name="Picture 4" descr="http://improsys.in/images/travel-icons-hote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928802"/>
            <a:ext cx="2214578" cy="2214579"/>
          </a:xfrm>
          <a:prstGeom prst="rect">
            <a:avLst/>
          </a:prstGeom>
          <a:noFill/>
        </p:spPr>
      </p:pic>
      <p:pic>
        <p:nvPicPr>
          <p:cNvPr id="25606" name="Picture 6" descr="https://solroyal.ru/images/mini/2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000372"/>
            <a:ext cx="838200" cy="1143001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>
            <a:stCxn id="25606" idx="2"/>
          </p:cNvCxnSpPr>
          <p:nvPr/>
        </p:nvCxnSpPr>
        <p:spPr>
          <a:xfrm rot="16200000" flipH="1">
            <a:off x="6281745" y="4567240"/>
            <a:ext cx="857263" cy="95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72198" y="2643182"/>
            <a:ext cx="1285884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s://avatars.mds.yandex.net/get-pdb/480866/e25ff32b-121c-4c48-9cf7-db7d5ec97c0b/s12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714620"/>
            <a:ext cx="1258883" cy="1258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thumbs.dreamstime.com/z/%D0%B2%D0%B0%D0%BB%D1%8B-%D0%B4%D0%BE%D1%80%D0%BE%D0%B3%D0%B8-20450251.jpg"/>
          <p:cNvPicPr>
            <a:picLocks noChangeAspect="1" noChangeArrowheads="1"/>
          </p:cNvPicPr>
          <p:nvPr/>
        </p:nvPicPr>
        <p:blipFill>
          <a:blip r:embed="rId2"/>
          <a:srcRect b="102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8" name="Picture 4" descr="https://img3.stockfresh.com/files/j/jossdiim/m/71/4846868_stock-vector-gas-station-and-car-isolated-on-whi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643050"/>
            <a:ext cx="1805576" cy="1643074"/>
          </a:xfrm>
          <a:prstGeom prst="rect">
            <a:avLst/>
          </a:prstGeom>
          <a:noFill/>
        </p:spPr>
      </p:pic>
      <p:pic>
        <p:nvPicPr>
          <p:cNvPr id="26632" name="Picture 8" descr="http://pddshkin.ru/pdd/img/7.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3571876"/>
            <a:ext cx="1133475" cy="1724025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>
            <a:stCxn id="26632" idx="2"/>
          </p:cNvCxnSpPr>
          <p:nvPr/>
        </p:nvCxnSpPr>
        <p:spPr>
          <a:xfrm rot="16200000" flipH="1">
            <a:off x="6681795" y="5967422"/>
            <a:ext cx="1347809" cy="47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572264" y="3214686"/>
            <a:ext cx="1643074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s://avatars.mds.yandex.net/get-pdb/480866/e25ff32b-121c-4c48-9cf7-db7d5ec97c0b/s12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786190"/>
            <a:ext cx="1258883" cy="1258883"/>
          </a:xfrm>
          <a:prstGeom prst="rect">
            <a:avLst/>
          </a:prstGeom>
          <a:noFill/>
        </p:spPr>
      </p:pic>
      <p:pic>
        <p:nvPicPr>
          <p:cNvPr id="10" name="Picture 4" descr="https://avatars.mds.yandex.net/get-pdb/480866/e25ff32b-121c-4c48-9cf7-db7d5ec97c0b/s12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6102" y="3938590"/>
            <a:ext cx="1258883" cy="1258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thumbs.dreamstime.com/b/%D0%BC%D0%B0-%D1%8C%D1%87%D0%B8%D0%BA-%D0%B8-%D0%B5%D0%B2%D1%83%D1%88%D0%BA%D0%B0-%D1%81%D1%82%D0%BE%D1%8F-%D0%BE%D0%BA%D0%BE-%D0%BE-%D1%88%D0%BA%D0%BE-%D1%8C%D0%BD%D0%BE%D0%B3%D0%BE-%D0%B7-%D0%B0%D0%BD%D0%B8%D1%8F-%D0%B2-%D1%88%D0%BA%D0%BE-%D1%8C%D0%BD%D0%BE%D0%BC-%D0%B2%D0%BE%D1%80%D0%B5-561689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593"/>
            <a:ext cx="9144000" cy="6866593"/>
          </a:xfrm>
          <a:prstGeom prst="rect">
            <a:avLst/>
          </a:prstGeom>
          <a:noFill/>
        </p:spPr>
      </p:pic>
      <p:pic>
        <p:nvPicPr>
          <p:cNvPr id="27652" name="Picture 4" descr="https://vospitanie.guru/wp-content/uploads/2019/07/Zn.4-Det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2234932" cy="2000264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>
            <a:stCxn id="27652" idx="2"/>
          </p:cNvCxnSpPr>
          <p:nvPr/>
        </p:nvCxnSpPr>
        <p:spPr>
          <a:xfrm rot="16200000" flipH="1">
            <a:off x="-227101" y="4987881"/>
            <a:ext cx="2714644" cy="255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0" y="1428736"/>
            <a:ext cx="2285984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https://avatars.mds.yandex.net/get-pdb/480866/e25ff32b-121c-4c48-9cf7-db7d5ec97c0b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785926"/>
            <a:ext cx="1258883" cy="1258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avatars.mds.yandex.net/get-pdb/1779125/e4a1ec1d-86ba-44d0-9942-8c4df9da057c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85720" y="-70813"/>
            <a:ext cx="3357587" cy="6928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hrono.ru/service/transport/neznaykaav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ds05.infourok.ru/uploads/ex/0ee5/0006d92c-219ae108/hello_html_m73d0f0f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5235386" cy="6870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s04.infourok.ru/uploads/ex/08d6/000bc8a5-67754ebd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fs00.infourok.ru/images/doc/172/197456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8d6/000bc8a5-67754ebd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4.infourok.ru/uploads/ex/08d6/000bc8a5-67754ebd/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21547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bigslide.ru/images/11/10894/960/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31</cp:revision>
  <dcterms:created xsi:type="dcterms:W3CDTF">2019-10-02T15:22:59Z</dcterms:created>
  <dcterms:modified xsi:type="dcterms:W3CDTF">2019-10-03T06:49:25Z</dcterms:modified>
</cp:coreProperties>
</file>