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508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41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220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277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47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350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85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826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832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02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21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75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73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36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5E1DBDB-C960-4DAD-913F-9AB7AB1208B3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F8B08571-D92F-4FAC-B6BE-1C6516537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793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Закрепление геометрических фигур и тел.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Подготовила: Осипова А.М.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900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57158" y="357166"/>
            <a:ext cx="1500198" cy="150019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215206" y="357166"/>
            <a:ext cx="1500198" cy="150019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429256" y="357166"/>
            <a:ext cx="1500198" cy="150019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714744" y="428604"/>
            <a:ext cx="1500198" cy="150019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071670" y="357166"/>
            <a:ext cx="1500198" cy="150019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57224" y="2143116"/>
            <a:ext cx="785818" cy="9286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57422" y="2214554"/>
            <a:ext cx="785818" cy="9286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43372" y="2285992"/>
            <a:ext cx="785818" cy="9286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3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857884" y="2214554"/>
            <a:ext cx="785818" cy="9286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4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43834" y="2214554"/>
            <a:ext cx="785818" cy="9286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5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0" name="Стрелка влево 19"/>
          <p:cNvSpPr/>
          <p:nvPr/>
        </p:nvSpPr>
        <p:spPr>
          <a:xfrm>
            <a:off x="857224" y="5214950"/>
            <a:ext cx="7500990" cy="6429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000496" y="4357694"/>
            <a:ext cx="10198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20" grpId="0" animBg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4.infourok.ru/uploads/ex/0d92/000823e1-724f5971/4/img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td2.mycdn.me/image?id=860786848678&amp;t=20&amp;plc=WEB&amp;tkn=*6MRup7M0EbwsY-sUyw7R2haAjWY"/>
          <p:cNvPicPr>
            <a:picLocks noChangeAspect="1" noChangeArrowheads="1"/>
          </p:cNvPicPr>
          <p:nvPr/>
        </p:nvPicPr>
        <p:blipFill>
          <a:blip r:embed="rId2"/>
          <a:srcRect l="24291" t="16072" r="24089" b="6785"/>
          <a:stretch>
            <a:fillRect/>
          </a:stretch>
        </p:blipFill>
        <p:spPr bwMode="auto">
          <a:xfrm>
            <a:off x="428596" y="500042"/>
            <a:ext cx="2428892" cy="5143536"/>
          </a:xfrm>
          <a:prstGeom prst="rect">
            <a:avLst/>
          </a:prstGeom>
          <a:noFill/>
        </p:spPr>
      </p:pic>
      <p:pic>
        <p:nvPicPr>
          <p:cNvPr id="16388" name="Picture 4" descr="https://i11.fotocdn.net/s116/e7fa47e930fabb62/public_pin_m/2637385354.jpg"/>
          <p:cNvPicPr>
            <a:picLocks noChangeAspect="1" noChangeArrowheads="1"/>
          </p:cNvPicPr>
          <p:nvPr/>
        </p:nvPicPr>
        <p:blipFill>
          <a:blip r:embed="rId3"/>
          <a:srcRect l="12411" t="17500" r="13120" b="6249"/>
          <a:stretch>
            <a:fillRect/>
          </a:stretch>
        </p:blipFill>
        <p:spPr bwMode="auto">
          <a:xfrm>
            <a:off x="5572132" y="571480"/>
            <a:ext cx="3000396" cy="5214974"/>
          </a:xfrm>
          <a:prstGeom prst="rect">
            <a:avLst/>
          </a:prstGeom>
          <a:noFill/>
        </p:spPr>
      </p:pic>
      <p:pic>
        <p:nvPicPr>
          <p:cNvPr id="16390" name="Picture 6" descr="https://i.pinimg.com/736x/71/91/0a/71910a6b6f0e5c1fd6f02bdb5016686e.jpg"/>
          <p:cNvPicPr>
            <a:picLocks noChangeAspect="1" noChangeArrowheads="1"/>
          </p:cNvPicPr>
          <p:nvPr/>
        </p:nvPicPr>
        <p:blipFill>
          <a:blip r:embed="rId4"/>
          <a:srcRect l="7500" t="6365" r="6999" b="16195"/>
          <a:stretch>
            <a:fillRect/>
          </a:stretch>
        </p:blipFill>
        <p:spPr bwMode="auto">
          <a:xfrm>
            <a:off x="2928926" y="500042"/>
            <a:ext cx="2643206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img1.liveinternet.ru/images/attach/c/8/125/827/125827551_kartochki_domana_figury_161__RRRRyoS.jpg"/>
          <p:cNvPicPr>
            <a:picLocks noChangeAspect="1" noChangeArrowheads="1"/>
          </p:cNvPicPr>
          <p:nvPr/>
        </p:nvPicPr>
        <p:blipFill>
          <a:blip r:embed="rId2"/>
          <a:srcRect l="24243" t="13929" r="25757" b="18571"/>
          <a:stretch>
            <a:fillRect/>
          </a:stretch>
        </p:blipFill>
        <p:spPr bwMode="auto">
          <a:xfrm>
            <a:off x="285720" y="214290"/>
            <a:ext cx="2357454" cy="4500594"/>
          </a:xfrm>
          <a:prstGeom prst="rect">
            <a:avLst/>
          </a:prstGeom>
          <a:noFill/>
        </p:spPr>
      </p:pic>
      <p:pic>
        <p:nvPicPr>
          <p:cNvPr id="17412" name="Picture 4" descr="http://amelica.com/wp-content/uploads/2015/04/kartochki_domana_figury_20.jpg"/>
          <p:cNvPicPr>
            <a:picLocks noChangeAspect="1" noChangeArrowheads="1"/>
          </p:cNvPicPr>
          <p:nvPr/>
        </p:nvPicPr>
        <p:blipFill>
          <a:blip r:embed="rId3"/>
          <a:srcRect t="11669"/>
          <a:stretch>
            <a:fillRect/>
          </a:stretch>
        </p:blipFill>
        <p:spPr bwMode="auto">
          <a:xfrm>
            <a:off x="5286380" y="0"/>
            <a:ext cx="3857620" cy="4429132"/>
          </a:xfrm>
          <a:prstGeom prst="rect">
            <a:avLst/>
          </a:prstGeom>
          <a:noFill/>
        </p:spPr>
      </p:pic>
      <p:pic>
        <p:nvPicPr>
          <p:cNvPr id="17414" name="Picture 6" descr="https://myslide.ru/documents_4/c96053745dfb575415f33490b2257620/img2.jpg"/>
          <p:cNvPicPr>
            <a:picLocks noChangeAspect="1" noChangeArrowheads="1"/>
          </p:cNvPicPr>
          <p:nvPr/>
        </p:nvPicPr>
        <p:blipFill>
          <a:blip r:embed="rId4"/>
          <a:srcRect l="3177" t="14422" r="2252"/>
          <a:stretch>
            <a:fillRect/>
          </a:stretch>
        </p:blipFill>
        <p:spPr bwMode="auto">
          <a:xfrm>
            <a:off x="2643174" y="4314804"/>
            <a:ext cx="6000792" cy="25431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images.myshared.ru/7/828092/slide_18.jpg"/>
          <p:cNvPicPr>
            <a:picLocks noChangeAspect="1" noChangeArrowheads="1"/>
          </p:cNvPicPr>
          <p:nvPr/>
        </p:nvPicPr>
        <p:blipFill>
          <a:blip r:embed="rId2"/>
          <a:srcRect l="25000" t="10417" r="22656"/>
          <a:stretch>
            <a:fillRect/>
          </a:stretch>
        </p:blipFill>
        <p:spPr bwMode="auto">
          <a:xfrm>
            <a:off x="357158" y="428604"/>
            <a:ext cx="3283675" cy="4214818"/>
          </a:xfrm>
          <a:prstGeom prst="rect">
            <a:avLst/>
          </a:prstGeom>
          <a:noFill/>
        </p:spPr>
      </p:pic>
      <p:pic>
        <p:nvPicPr>
          <p:cNvPr id="18436" name="Picture 4" descr="https://uslide.ru/images/22/28531/960/img1.jpg"/>
          <p:cNvPicPr>
            <a:picLocks noChangeAspect="1" noChangeArrowheads="1"/>
          </p:cNvPicPr>
          <p:nvPr/>
        </p:nvPicPr>
        <p:blipFill>
          <a:blip r:embed="rId3"/>
          <a:srcRect l="19399" t="6055" r="20434"/>
          <a:stretch>
            <a:fillRect/>
          </a:stretch>
        </p:blipFill>
        <p:spPr bwMode="auto">
          <a:xfrm>
            <a:off x="4786314" y="1643050"/>
            <a:ext cx="3786214" cy="4433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detskiy-sad.com/wp-content/uploads/2017/01/obemnie-geo-figury-5.jpg"/>
          <p:cNvPicPr>
            <a:picLocks noChangeAspect="1" noChangeArrowheads="1"/>
          </p:cNvPicPr>
          <p:nvPr/>
        </p:nvPicPr>
        <p:blipFill>
          <a:blip r:embed="rId2"/>
          <a:srcRect l="12963" t="14662" r="16667" b="7519"/>
          <a:stretch>
            <a:fillRect/>
          </a:stretch>
        </p:blipFill>
        <p:spPr bwMode="auto">
          <a:xfrm>
            <a:off x="285720" y="285727"/>
            <a:ext cx="3571900" cy="5263853"/>
          </a:xfrm>
          <a:prstGeom prst="rect">
            <a:avLst/>
          </a:prstGeom>
          <a:noFill/>
        </p:spPr>
      </p:pic>
      <p:pic>
        <p:nvPicPr>
          <p:cNvPr id="19460" name="Picture 4" descr="http://3.bp.blogspot.com/-h7538ZHfK60/VOwts30hM3I/AAAAAAAADyk/UYmDRXTycDw/s1600/%D0%A0%D0%9E%D0%9C%D0%91.jpg"/>
          <p:cNvPicPr>
            <a:picLocks noChangeAspect="1" noChangeArrowheads="1"/>
          </p:cNvPicPr>
          <p:nvPr/>
        </p:nvPicPr>
        <p:blipFill>
          <a:blip r:embed="rId3"/>
          <a:srcRect l="27977" r="30058"/>
          <a:stretch>
            <a:fillRect/>
          </a:stretch>
        </p:blipFill>
        <p:spPr bwMode="auto">
          <a:xfrm>
            <a:off x="5143504" y="1050930"/>
            <a:ext cx="3214710" cy="51037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Цитаты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Цитаты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Цитаты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TM03457503[[fn=Цитаты]]</Template>
  <TotalTime>173</TotalTime>
  <Words>18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Century Gothic</vt:lpstr>
      <vt:lpstr>Trebuchet MS</vt:lpstr>
      <vt:lpstr>Wingdings 2</vt:lpstr>
      <vt:lpstr>Цитаты</vt:lpstr>
      <vt:lpstr>Закрепление геометрических фигур и тел.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admin</cp:lastModifiedBy>
  <cp:revision>19</cp:revision>
  <dcterms:created xsi:type="dcterms:W3CDTF">2019-09-04T13:56:09Z</dcterms:created>
  <dcterms:modified xsi:type="dcterms:W3CDTF">2022-01-31T05:09:22Z</dcterms:modified>
</cp:coreProperties>
</file>